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84" r:id="rId2"/>
    <p:sldId id="392" r:id="rId3"/>
    <p:sldId id="391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</p:sldIdLst>
  <p:sldSz cx="9144000" cy="6858000" type="screen4x3"/>
  <p:notesSz cx="7010400" cy="9296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99FF"/>
    <a:srgbClr val="FF66FF"/>
    <a:srgbClr val="FFFFFF"/>
    <a:srgbClr val="FFFF00"/>
    <a:srgbClr val="009900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03009D-BFC0-4EA0-AAEA-A2C104FC1F85}" type="datetimeFigureOut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F1843F-D532-4B3A-A35F-0E652E4559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74222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E92CAF8-0F37-42EE-B60D-BD3610C61819}" type="slidenum">
              <a:rPr lang="en-US" sz="1200">
                <a:solidFill>
                  <a:prstClr val="black"/>
                </a:solidFill>
                <a:latin typeface="Arial" pitchFamily="34" charset="0"/>
                <a:cs typeface="Angsana New" pitchFamily="18" charset="-34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h-TH" sz="12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720725"/>
            <a:ext cx="4611687" cy="3457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2310" y="4394809"/>
            <a:ext cx="5131224" cy="4176924"/>
          </a:xfrm>
          <a:noFill/>
        </p:spPr>
        <p:txBody>
          <a:bodyPr wrap="square" lIns="91219" tIns="45610" rIns="91219" bIns="4561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000" smtClean="0">
                <a:cs typeface="Cordia New" pitchFamily="34" charset="-34"/>
              </a:rPr>
              <a:t>The most recent outbreak is of course SARS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Spread is via international flights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Surveillance is critical</a:t>
            </a:r>
          </a:p>
          <a:p>
            <a:pPr eaLnBrk="1" hangingPunct="1"/>
            <a:r>
              <a:rPr lang="en-GB" sz="3000" smtClean="0">
                <a:cs typeface="Cordia New" pitchFamily="34" charset="-34"/>
              </a:rPr>
              <a:t>No reason that another outbreak won’t appear in the future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1800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1800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778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1D5344-773F-4A66-9920-6BAA538CAEA1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A92400-000B-4B34-B5BF-E00C6C6E98D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125B1C-63C3-4514-BE08-5EA4199C3238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C22F27-37F7-4604-B36A-40878A15B0D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01BCD4-FA13-4520-85B7-6A55AD2A9041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B2CF49-F969-49F8-A44B-B18D9DB3C1B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C41FF0E-FE0F-4215-B8C9-CD0450934987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96DD81-B71F-4601-B210-0DE459FE656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1C5059-CB2F-4CB1-BF8E-12281A2B4576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47737B-B2C0-461C-9CF0-1BB25BC57C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BA875A-7684-4A2D-BEC2-6B4C8684F8D4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7F183D-D072-4497-917D-22ABCBE24E6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2397CC-02B5-480A-82E8-0DF4C3F85FB0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5388DB-057C-4C05-B601-7A69EA430F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630792-0FF8-45C9-A5BA-35A05DD55286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05D125-E37B-4C00-A9DA-2DBDFDA631E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4904AA-34AD-42AD-80DA-7ABF126EDD43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B9D27E-8B0A-4112-9EB6-EA09D9F8D2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A16832-FB78-4A83-BF30-3112055C13C1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573E95-5FB1-4243-A9C7-BFAD0AD3005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857F77-273E-4AA9-B9B6-484461B6D1F3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BDAB424-9018-429C-9EB5-C6E2B75BF45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0B64C-F018-4FE3-8AA1-F238FAC850EF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D14347-B0CF-4348-B475-1DCA32561B2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87EFA9B-35F8-4F91-A509-AA33AE04B60A}" type="datetime1">
              <a:rPr lang="th-TH"/>
              <a:pPr>
                <a:defRPr/>
              </a:pPr>
              <a:t>14/09/59</a:t>
            </a:fld>
            <a:endParaRPr lang="th-TH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0884379-FAAD-4B2B-9311-F533E66F6BE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8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68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68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68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1800">
                  <a:solidFill>
                    <a:srgbClr val="FFFFFF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768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1800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  <p:sp>
          <p:nvSpPr>
            <p:cNvPr id="768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1800">
                <a:solidFill>
                  <a:srgbClr val="FFFFFF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768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768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68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pic>
        <p:nvPicPr>
          <p:cNvPr id="3080" name="Picture 16" descr=" PHER die-cu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88263" y="44450"/>
            <a:ext cx="1362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569325" cy="2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การเตรียมแผนฉุกเฉิน</a:t>
            </a:r>
            <a:endParaRPr lang="en-US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กรณีมีเชื้อโปลิโอในประเทศ</a:t>
            </a: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การเตรียมความพร้อม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2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th-TH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วางแผนการให้วัคซีน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IPV</a:t>
            </a:r>
            <a:endParaRPr lang="th-TH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เฝ้าระวัง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AFP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อย่างเข้มข้น ขยายทั้งจังหวัด</a:t>
            </a:r>
          </a:p>
          <a:p>
            <a:pPr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 Active search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ทุกสัปดาห์</a:t>
            </a:r>
          </a:p>
          <a:p>
            <a:pPr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 Zero report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ทุกสัปดาห์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การเฝ้าระวังสิ่งแวดล้อม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สรุปและรายงานผล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endParaRPr lang="th-TH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1700808"/>
            <a:ext cx="5544616" cy="187220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6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ขอบคุณค่ะ</a:t>
            </a:r>
            <a:endParaRPr lang="en-GB" sz="6000" dirty="0" smtClean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</a:rPr>
              <a:t>Scenario 1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1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วันที่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รพ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พหลพลพยุหเสนา จ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กาญจนบุรี ได้รับการส่งต่อผู้ป่วยมาจาก 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รพ.สังข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ละบุรี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ราย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ด้วยอาการาขาข้างซ้ายอ่อนแรง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ประวัติผู้ป่วย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ดช.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หม่องเอ อายุ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ที่อยู่   ต.พญาตอง</a:t>
            </a:r>
            <a:r>
              <a:rPr lang="th-TH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ซู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สาธารณรัฐแห่งสหภาพ</a:t>
            </a:r>
            <a:r>
              <a:rPr lang="th-TH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เมียนมาร์</a:t>
            </a:r>
            <a:endParaRPr lang="th-TH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179512" y="116632"/>
            <a:ext cx="856932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ประวัติการเจ็บป่วย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เริ่มป่วย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มีไข้ อ่อนเพลีย เบื่ออาหาร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วันก่อนมา รพ.เดินไม่ได้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ผลการตรวจร่างกาย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ไข้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38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องศา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ขาซ้ายไม่มีแรง ยกไม่ได้ ผลการตรวจเลือดและปัสสาวะปกติ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Diag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AFP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admit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แจ้ง 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0" y="0"/>
            <a:ext cx="85693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15 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2559 :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เก็บอุจจาระ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ครั้ง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ผลการสอบสวนโรค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ดช.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หม่องเอ อายุ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ที่อยู่ ต.พญาตอง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ซู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อ.พญาตอง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ซู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สาธารณรัฐแห่งสหภาพ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เมียนมาร์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ติดกับ ต.เจดีย์สามองค์ 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อ.สังข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ละบุรี จ.กาญจนบุรี</a:t>
            </a:r>
          </a:p>
          <a:p>
            <a:pPr>
              <a:buFontTx/>
              <a:buChar char="-"/>
              <a:defRPr/>
            </a:pP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ประวัติครอบครัว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คน (บิดา มารดา พี่สาวอายุ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 น้องชายอายุ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179512" y="404664"/>
            <a:ext cx="856932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ประวัติการเจ็บป่วย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เริ่มป่วย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มีไข้ อ่อนเพลีย ถ่ายเหลวเบื่ออาหาร จนถึงวันที่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สิงหาคม(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วันก่อนมา รพ.)เดินไม่ได้ วันที่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สค.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มา รพ. 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สังข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ละบุรี ซึ่งอยู่ห่างจากพญาตอง</a:t>
            </a:r>
            <a:r>
              <a:rPr lang="th-TH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ซู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กิโลเมตร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ประวัติวัคซีน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ผู้ป่วยได้รับ 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tOPV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ครั้งเมื่ออายุ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1- 2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 ส่วนน้องได้รับ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ครั้ง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การเตรียมความพร้อม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1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ด้านระบาดวิทยา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การสอบสวนทางระบาดวิทยาเพื่อยืนยันการพบผู้ป่วย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AFP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หาข้อมูลเพิ่มเติม การแวะพัก การถ่าย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ประสานงานโรคติดต่อชายแดนกับสหภาพ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เมียนมาร์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การเกิดโรค สถานการณ์โรค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การระบาด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ค้นหาผู้ป่วย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AFP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ในชุมชนและ รพ.ในและนอกสังกัด </a:t>
            </a:r>
            <a:r>
              <a:rPr lang="th-TH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สธ.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กำหนดนิยามโรค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การเตรียมความพร้อม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1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ด้านการควบคุมโรค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th-TH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สำรวจและตรวจสอบความครอบคลุมวัคซีนทุกชนิด กลุ่มอายุ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ทั้งไทยและต่างด้าว</a:t>
            </a:r>
          </a:p>
          <a:p>
            <a:pPr lvl="1"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ต่ำกว่าร้อยละ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90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SIA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มากกว่าร้อยละ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90 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Catch up</a:t>
            </a:r>
            <a:endParaRPr lang="th-TH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ประสานงานโรคติดต่อชายแดนกับสหภาพ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เมียนมาร์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ความครอบคลุมวัคซีน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การสื่อสารความเสี่ยง</a:t>
            </a: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</a:rPr>
              <a:t>Scenario 1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2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วันที่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29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สถาบัน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NIH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แจ้งว่า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ผบ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การตรวจอุจจาระผู้ป่วย 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ดช.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หม่องเอ พบเชื้อ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Poliovirus 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สายพันธุ์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VDPV Type 2</a:t>
            </a:r>
            <a:endParaRPr lang="th-TH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ld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890746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5746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5400" dirty="0" smtClean="0">
                <a:solidFill>
                  <a:srgbClr val="FFFF00"/>
                </a:solidFill>
              </a:rPr>
              <a:t>การเตรียมความพร้อม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th-TH" sz="5400" dirty="0" smtClean="0">
                <a:solidFill>
                  <a:srgbClr val="FFFF00"/>
                </a:solidFill>
              </a:rPr>
              <a:t>ส่วนที่ </a:t>
            </a:r>
            <a:r>
              <a:rPr lang="en-US" sz="5400" dirty="0" smtClean="0">
                <a:solidFill>
                  <a:srgbClr val="FFFF00"/>
                </a:solidFill>
              </a:rPr>
              <a:t>2</a:t>
            </a:r>
            <a:endParaRPr lang="en-GB" sz="5400" dirty="0" smtClean="0">
              <a:solidFill>
                <a:srgbClr val="FFFF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956550" y="6453188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h-TH" sz="1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1707" name="Rectangle 2"/>
          <p:cNvSpPr>
            <a:spLocks noChangeArrowheads="1"/>
          </p:cNvSpPr>
          <p:nvPr/>
        </p:nvSpPr>
        <p:spPr bwMode="auto">
          <a:xfrm>
            <a:off x="250825" y="1285860"/>
            <a:ext cx="8713663" cy="50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th-TH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err="1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สสจ.</a:t>
            </a: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เสนอเปิด </a:t>
            </a:r>
            <a:r>
              <a:rPr lang="en-US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EOC</a:t>
            </a:r>
            <a:endParaRPr lang="th-TH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ประสานการดำเนินงานกับหน่วยงานที่เกี่ยวข้อง</a:t>
            </a:r>
            <a:endParaRPr lang="en-US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ขยายวงการ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สำรวจและตรวจสอบความครอบคลุมวัคซีนทุกชนิด กลุ่มอายุ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ทั้งไทยและต่างด้าว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วางแผนการเบิก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monovalent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OPV 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วางแผนการให้วัคซีน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ครั้ง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วางแผนการเก็บกลับและทำลายวัคซีน</a:t>
            </a:r>
            <a:endParaRPr lang="th-TH" sz="3600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th-TH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225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789</Words>
  <Application>Microsoft Office PowerPoint</Application>
  <PresentationFormat>On-screen Show (4:3)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Stream</vt:lpstr>
      <vt:lpstr>Slide 1</vt:lpstr>
      <vt:lpstr>Scenario 1 ส่วนที่ 1</vt:lpstr>
      <vt:lpstr>Slide 3</vt:lpstr>
      <vt:lpstr>Slide 4</vt:lpstr>
      <vt:lpstr>Slide 5</vt:lpstr>
      <vt:lpstr>การเตรียมความพร้อม ส่วนที่ 1</vt:lpstr>
      <vt:lpstr>การเตรียมความพร้อม ส่วนที่ 1</vt:lpstr>
      <vt:lpstr>Scenario 1 ส่วนที่ 2</vt:lpstr>
      <vt:lpstr>การเตรียมความพร้อม ส่วนที่ 2</vt:lpstr>
      <vt:lpstr>การเตรียมความพร้อม ส่วนที่ 2</vt:lpstr>
      <vt:lpstr>ขอบคุณค่ะ</vt:lpstr>
    </vt:vector>
  </TitlesOfParts>
  <Company>Live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Emergency Response</dc:title>
  <dc:creator>Live!</dc:creator>
  <cp:lastModifiedBy>Q</cp:lastModifiedBy>
  <cp:revision>129</cp:revision>
  <dcterms:created xsi:type="dcterms:W3CDTF">2009-09-08T12:42:41Z</dcterms:created>
  <dcterms:modified xsi:type="dcterms:W3CDTF">2016-09-14T02:10:14Z</dcterms:modified>
</cp:coreProperties>
</file>